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70" r:id="rId5"/>
    <p:sldMasterId id="2147483688" r:id="rId6"/>
  </p:sldMasterIdLst>
  <p:notesMasterIdLst>
    <p:notesMasterId r:id="rId21"/>
  </p:notesMasterIdLst>
  <p:sldIdLst>
    <p:sldId id="275" r:id="rId7"/>
    <p:sldId id="273" r:id="rId8"/>
    <p:sldId id="272" r:id="rId9"/>
    <p:sldId id="274" r:id="rId10"/>
    <p:sldId id="264" r:id="rId11"/>
    <p:sldId id="269" r:id="rId12"/>
    <p:sldId id="265" r:id="rId13"/>
    <p:sldId id="268" r:id="rId14"/>
    <p:sldId id="266" r:id="rId15"/>
    <p:sldId id="270" r:id="rId16"/>
    <p:sldId id="267" r:id="rId17"/>
    <p:sldId id="263" r:id="rId18"/>
    <p:sldId id="257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BD"/>
    <a:srgbClr val="5F95D6"/>
    <a:srgbClr val="2B94FF"/>
    <a:srgbClr val="2A2839"/>
    <a:srgbClr val="F2F3E6"/>
    <a:srgbClr val="242138"/>
    <a:srgbClr val="F0F3CA"/>
    <a:srgbClr val="50437F"/>
    <a:srgbClr val="F5DF9A"/>
    <a:srgbClr val="1D8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1"/>
    <p:restoredTop sz="94654"/>
  </p:normalViewPr>
  <p:slideViewPr>
    <p:cSldViewPr snapToGrid="0" snapToObjects="1">
      <p:cViewPr varScale="1">
        <p:scale>
          <a:sx n="99" d="100"/>
          <a:sy n="99" d="100"/>
        </p:scale>
        <p:origin x="3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1A47-672F-48FE-939F-A1F16B864F03}" type="datetimeFigureOut">
              <a:rPr lang="lt-LT" smtClean="0"/>
              <a:t>2020-02-18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087A5-9F5D-489E-93AF-590CFF4209F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142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3207250" y="-1047250"/>
            <a:ext cx="272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3353300" y="-1193300"/>
            <a:ext cx="243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70" y="5513930"/>
            <a:ext cx="755730" cy="859456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65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FF11AB1-85C3-0C44-8FD6-F702D3918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84096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7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 _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BFFFCD-1787-5B47-BD1A-1A848871FB7D}"/>
              </a:ext>
            </a:extLst>
          </p:cNvPr>
          <p:cNvSpPr txBox="1"/>
          <p:nvPr userDrawn="1"/>
        </p:nvSpPr>
        <p:spPr>
          <a:xfrm>
            <a:off x="627008" y="6263785"/>
            <a:ext cx="36981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75627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1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7859904" y="0"/>
            <a:ext cx="1284096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8051928" y="0"/>
            <a:ext cx="1092072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08" y="607662"/>
            <a:ext cx="6688192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08" y="1600200"/>
            <a:ext cx="6688192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64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E15AB-C7C5-674B-BB8B-40EF0C823FC7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E57B9-61E0-EF48-B8CE-FDD5F9927E1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70" y="5513930"/>
            <a:ext cx="755730" cy="859456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1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C8F01-7837-9B4D-9A9F-0C917D511C40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00069-2DFF-FF47-88F7-FE285D0DFBA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DE2C1-4061-474E-9CB0-98826172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38" y="5513930"/>
            <a:ext cx="755730" cy="859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032B8E-BA6F-2345-B246-E83F1ED8D90C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DD246-244A-B549-831C-E9C09E78BB4A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79112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0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42FF71-DB1B-C04A-83D6-0119960236D8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DB9B7-2AE4-594E-B8B3-7A319ECF02F6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605AB-6F28-3D43-82D4-574FD464C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FA6D7-43DE-1A43-9FC9-5242C92B4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3207250" y="-1047250"/>
            <a:ext cx="272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3353300" y="-1193300"/>
            <a:ext cx="243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DE2C1-4061-474E-9CB0-98826172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2" y="522362"/>
            <a:ext cx="121032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1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284096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092072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3700" y="607662"/>
            <a:ext cx="6769100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1600200"/>
            <a:ext cx="6769100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6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C0503-D084-A547-8F56-62882A6A9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872" y="1710623"/>
            <a:ext cx="2362327" cy="24892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Ilgesnis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kelių</a:t>
            </a:r>
            <a:r>
              <a:rPr lang="en-US" dirty="0"/>
              <a:t> </a:t>
            </a:r>
            <a:r>
              <a:rPr lang="en-US" dirty="0" err="1"/>
              <a:t>eilučių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D2215AD-0A99-CD40-80CC-8B6357E72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0413" y="0"/>
            <a:ext cx="58435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97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DF1A124D-FF27-D943-8FA7-CE2589BBCC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18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65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FF11AB1-85C3-0C44-8FD6-F702D3918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84096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05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 _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F30CEF-7A26-DF43-83E2-2AD1FC0DB730}"/>
              </a:ext>
            </a:extLst>
          </p:cNvPr>
          <p:cNvSpPr txBox="1"/>
          <p:nvPr userDrawn="1"/>
        </p:nvSpPr>
        <p:spPr>
          <a:xfrm>
            <a:off x="627008" y="6263785"/>
            <a:ext cx="36981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268744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1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7859904" y="0"/>
            <a:ext cx="1284096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8051928" y="0"/>
            <a:ext cx="1092072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08" y="607662"/>
            <a:ext cx="6688192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08" y="1600200"/>
            <a:ext cx="6688192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64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E15AB-C7C5-674B-BB8B-40EF0C823FC7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E57B9-61E0-EF48-B8CE-FDD5F9927E1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lt-LT" dirty="0" err="1" smtClean="0"/>
              <a:t>date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70" y="5513930"/>
            <a:ext cx="755730" cy="859456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11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2127250" y="-2127250"/>
            <a:ext cx="488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2273300" y="-2273300"/>
            <a:ext cx="459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38" y="5513930"/>
            <a:ext cx="755730" cy="8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0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C8F01-7837-9B4D-9A9F-0C917D511C40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00069-2DFF-FF47-88F7-FE285D0DFBA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DE2C1-4061-474E-9CB0-98826172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8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42FF71-DB1B-C04A-83D6-0119960236D8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DB9B7-2AE4-594E-B8B3-7A319ECF02F6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lt-LT" dirty="0" err="1" smtClean="0"/>
              <a:t>date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605AB-6F28-3D43-82D4-574FD464C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2" y="522362"/>
            <a:ext cx="121032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284096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092072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3700" y="607662"/>
            <a:ext cx="6769100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1600200"/>
            <a:ext cx="6769100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6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7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C0503-D084-A547-8F56-62882A6A9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872" y="1710623"/>
            <a:ext cx="2362327" cy="24892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Ilgesnis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kelių</a:t>
            </a:r>
            <a:r>
              <a:rPr lang="en-US" dirty="0"/>
              <a:t> </a:t>
            </a:r>
            <a:r>
              <a:rPr lang="en-US" dirty="0" err="1"/>
              <a:t>eilučių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D2215AD-0A99-CD40-80CC-8B6357E72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0413" y="0"/>
            <a:ext cx="58435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706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DF1A124D-FF27-D943-8FA7-CE2589BBCC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107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65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FF11AB1-85C3-0C44-8FD6-F702D3918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84096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9219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 _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4943B-0DA0-094E-90EB-2F0CCC2AD518}"/>
              </a:ext>
            </a:extLst>
          </p:cNvPr>
          <p:cNvSpPr txBox="1"/>
          <p:nvPr userDrawn="1"/>
        </p:nvSpPr>
        <p:spPr>
          <a:xfrm>
            <a:off x="627008" y="6263785"/>
            <a:ext cx="36981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208253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9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7859904" y="0"/>
            <a:ext cx="1284096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8051928" y="0"/>
            <a:ext cx="1092072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08" y="607662"/>
            <a:ext cx="6688192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08" y="1600200"/>
            <a:ext cx="6688192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64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2127250" y="-2127250"/>
            <a:ext cx="488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2273300" y="-2273300"/>
            <a:ext cx="459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Authors</a:t>
            </a:r>
            <a:r>
              <a:rPr lang="lt-LT" dirty="0" smtClean="0"/>
              <a:t>, </a:t>
            </a:r>
            <a:r>
              <a:rPr lang="en-US" dirty="0" err="1" smtClean="0"/>
              <a:t>dat</a:t>
            </a:r>
            <a:r>
              <a:rPr lang="lt-LT" dirty="0" smtClean="0"/>
              <a:t>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605AB-6F28-3D43-82D4-574FD464C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FA6D7-43DE-1A43-9FC9-5242C92B4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7811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3" y="522362"/>
            <a:ext cx="161808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284096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092072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3700" y="607662"/>
            <a:ext cx="6769100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t-LT" dirty="0" err="1" smtClean="0"/>
              <a:t>Title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1600200"/>
            <a:ext cx="6769100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6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C0503-D084-A547-8F56-62882A6A9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872" y="1710623"/>
            <a:ext cx="2362327" cy="24892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Ilgesnis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kelių</a:t>
            </a:r>
            <a:r>
              <a:rPr lang="en-US" dirty="0"/>
              <a:t> </a:t>
            </a:r>
            <a:r>
              <a:rPr lang="en-US" dirty="0" err="1"/>
              <a:t>eilučių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D2215AD-0A99-CD40-80CC-8B6357E72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0413" y="0"/>
            <a:ext cx="58435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80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DF1A124D-FF27-D943-8FA7-CE2589BBCC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974" y="6191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07" r:id="rId3"/>
    <p:sldLayoutId id="2147483705" r:id="rId4"/>
    <p:sldLayoutId id="2147483680" r:id="rId5"/>
    <p:sldLayoutId id="2147483697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2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974" y="6191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698" r:id="rId5"/>
    <p:sldLayoutId id="2147483699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3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974" y="6191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9" r:id="rId3"/>
    <p:sldLayoutId id="2147483701" r:id="rId4"/>
    <p:sldLayoutId id="2147483690" r:id="rId5"/>
    <p:sldLayoutId id="2147483691" r:id="rId6"/>
    <p:sldLayoutId id="2147483692" r:id="rId7"/>
    <p:sldLayoutId id="2147483693" r:id="rId8"/>
    <p:sldLayoutId id="214748370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6040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B0445-260D-1B43-9409-2968DF1B8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D11D8-B1D7-854B-B231-50ABCA033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98223C-79CA-3648-955C-3C25283AE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40A5CEA-D5AF-F44C-9643-DF1BC39CD9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71288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27795B-A503-594C-8339-B55E0D8BF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240EE-C86A-FB44-BA11-4500F70E1A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06008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27795B-A503-594C-8339-B55E0D8BF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46D2AF-FE67-6244-BB0D-19E3AD4BBF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48742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675A-E9FF-274F-A6B5-28EDD4AD08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3465" y="5765928"/>
            <a:ext cx="6769100" cy="8825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CE4AB2-16A0-3544-83C5-A1ACA670B8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2942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4FBEC7-0F26-B54E-8085-BC6D3BB6B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E35909-4190-6D43-A531-C11CAE644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88519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F3160-CA44-D049-B18D-12ED22FBA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4C26CE-0D68-FC49-86CF-CDD5F4F4D0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D8EBCE-53C4-FB47-AF40-F8D8F110DD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99855E-C0A3-4D47-8F5C-95160DFCE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63EF11-B019-9445-B9B3-E407A74234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9AD38E-F7BF-224F-BB3E-8AFC3E6BF9C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6B2D8C-7575-BB4E-B3C4-BF7C86F372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F3E2C-A043-FE4F-B76E-D3C65FEAC1A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25A473-6EBE-4242-AA19-A4362F0EF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7BFDF0-07DC-544A-A2D8-EE8E13A687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5C3655-6AE6-984D-98EA-D4A228490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5C66D0-F922-0C45-B7A7-EE6FDCBA8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671752-97E0-1A49-B67E-02340D0B4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0609"/>
      </p:ext>
    </p:extLst>
  </p:cSld>
  <p:clrMapOvr>
    <a:masterClrMapping/>
  </p:clrMapOvr>
</p:sld>
</file>

<file path=ppt/theme/theme1.xml><?xml version="1.0" encoding="utf-8"?>
<a:theme xmlns:a="http://schemas.openxmlformats.org/drawingml/2006/main" name="Solidi mely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ali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ly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6558B64AFFE26B43B77AA17D11A60417" ma:contentTypeVersion="1" ma:contentTypeDescription="Kurkite naują dokumentą." ma:contentTypeScope="" ma:versionID="2703601d86ed8d9a7eef9c1f094035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10fe1bae16a0c1b915fb580214426e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36268A-8E2F-4E28-89BE-A26D9CF947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13038C-5CD9-4FFE-AA2B-BBCB0B5BD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BEE96-E3E5-4052-9DB8-39C9891A143C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Solidi melyna</vt:lpstr>
      <vt:lpstr>Zalia</vt:lpstr>
      <vt:lpstr>Melyna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Didžiapetris Domantas</dc:creator>
  <cp:lastModifiedBy>Windows User</cp:lastModifiedBy>
  <cp:revision>30</cp:revision>
  <dcterms:created xsi:type="dcterms:W3CDTF">2019-09-05T10:43:27Z</dcterms:created>
  <dcterms:modified xsi:type="dcterms:W3CDTF">2020-02-18T12:03:12Z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0x0101006558B64AFFE26B43B77AA17D11A60417</vt:lpwstr>
  </property>
</Properties>
</file>